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50A905-282E-4B89-81FD-33C46E0B6F03}" v="166" dt="2020-04-12T21:05:25.328"/>
    <p1510:client id="{AFA74D25-62A7-454C-A5C3-BF5F82EA34DD}" v="3" dt="2020-06-02T16:44:10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0" d="100"/>
          <a:sy n="90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1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3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1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7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7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1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3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2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7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1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5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4265FCE-581E-4E39-A574-8DBCE39DF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393350"/>
              </p:ext>
            </p:extLst>
          </p:nvPr>
        </p:nvGraphicFramePr>
        <p:xfrm>
          <a:off x="1257886" y="1187372"/>
          <a:ext cx="7248942" cy="4806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6314">
                  <a:extLst>
                    <a:ext uri="{9D8B030D-6E8A-4147-A177-3AD203B41FA5}">
                      <a16:colId xmlns:a16="http://schemas.microsoft.com/office/drawing/2014/main" val="1661058425"/>
                    </a:ext>
                  </a:extLst>
                </a:gridCol>
                <a:gridCol w="2416314">
                  <a:extLst>
                    <a:ext uri="{9D8B030D-6E8A-4147-A177-3AD203B41FA5}">
                      <a16:colId xmlns:a16="http://schemas.microsoft.com/office/drawing/2014/main" val="3370623933"/>
                    </a:ext>
                  </a:extLst>
                </a:gridCol>
                <a:gridCol w="2416314">
                  <a:extLst>
                    <a:ext uri="{9D8B030D-6E8A-4147-A177-3AD203B41FA5}">
                      <a16:colId xmlns:a16="http://schemas.microsoft.com/office/drawing/2014/main" val="2137125602"/>
                    </a:ext>
                  </a:extLst>
                </a:gridCol>
              </a:tblGrid>
              <a:tr h="1602157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487873583"/>
                  </a:ext>
                </a:extLst>
              </a:tr>
              <a:tr h="1602157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603427741"/>
                  </a:ext>
                </a:extLst>
              </a:tr>
              <a:tr h="1602157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5124530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B051B93-62B0-46BD-8ECF-48290FD5BC4E}"/>
              </a:ext>
            </a:extLst>
          </p:cNvPr>
          <p:cNvSpPr txBox="1"/>
          <p:nvPr/>
        </p:nvSpPr>
        <p:spPr>
          <a:xfrm>
            <a:off x="1271953" y="339970"/>
            <a:ext cx="72214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3 x 3 Choice Board – Click </a:t>
            </a:r>
            <a:r>
              <a:rPr lang="en-US"/>
              <a:t>here to customize title and add instructions  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C39B050-EE2A-4F48-8F76-5DEDF90D9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065454"/>
              </p:ext>
            </p:extLst>
          </p:nvPr>
        </p:nvGraphicFramePr>
        <p:xfrm>
          <a:off x="1383323" y="890953"/>
          <a:ext cx="7365064" cy="542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1266">
                  <a:extLst>
                    <a:ext uri="{9D8B030D-6E8A-4147-A177-3AD203B41FA5}">
                      <a16:colId xmlns:a16="http://schemas.microsoft.com/office/drawing/2014/main" val="366692737"/>
                    </a:ext>
                  </a:extLst>
                </a:gridCol>
                <a:gridCol w="1841266">
                  <a:extLst>
                    <a:ext uri="{9D8B030D-6E8A-4147-A177-3AD203B41FA5}">
                      <a16:colId xmlns:a16="http://schemas.microsoft.com/office/drawing/2014/main" val="3317171148"/>
                    </a:ext>
                  </a:extLst>
                </a:gridCol>
                <a:gridCol w="1841266">
                  <a:extLst>
                    <a:ext uri="{9D8B030D-6E8A-4147-A177-3AD203B41FA5}">
                      <a16:colId xmlns:a16="http://schemas.microsoft.com/office/drawing/2014/main" val="3456854325"/>
                    </a:ext>
                  </a:extLst>
                </a:gridCol>
                <a:gridCol w="1841266">
                  <a:extLst>
                    <a:ext uri="{9D8B030D-6E8A-4147-A177-3AD203B41FA5}">
                      <a16:colId xmlns:a16="http://schemas.microsoft.com/office/drawing/2014/main" val="917633143"/>
                    </a:ext>
                  </a:extLst>
                </a:gridCol>
              </a:tblGrid>
              <a:tr h="13569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45142"/>
                  </a:ext>
                </a:extLst>
              </a:tr>
              <a:tr h="13569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490337"/>
                  </a:ext>
                </a:extLst>
              </a:tr>
              <a:tr h="13569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724982"/>
                  </a:ext>
                </a:extLst>
              </a:tr>
              <a:tr h="13569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006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E2DE1D1-41A6-4FEF-BE80-728C66CC4F00}"/>
              </a:ext>
            </a:extLst>
          </p:cNvPr>
          <p:cNvSpPr txBox="1"/>
          <p:nvPr/>
        </p:nvSpPr>
        <p:spPr>
          <a:xfrm>
            <a:off x="1459522" y="363416"/>
            <a:ext cx="72214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4 x 4 Choice Board – Click here to customize title and add instructions  </a:t>
            </a:r>
          </a:p>
        </p:txBody>
      </p:sp>
    </p:spTree>
    <p:extLst>
      <p:ext uri="{BB962C8B-B14F-4D97-AF65-F5344CB8AC3E}">
        <p14:creationId xmlns:p14="http://schemas.microsoft.com/office/powerpoint/2010/main" val="313818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78D9322-A0D4-43DC-A6B2-5E5428F81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483613"/>
              </p:ext>
            </p:extLst>
          </p:nvPr>
        </p:nvGraphicFramePr>
        <p:xfrm>
          <a:off x="515815" y="879230"/>
          <a:ext cx="8857370" cy="5568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474">
                  <a:extLst>
                    <a:ext uri="{9D8B030D-6E8A-4147-A177-3AD203B41FA5}">
                      <a16:colId xmlns:a16="http://schemas.microsoft.com/office/drawing/2014/main" val="1778465819"/>
                    </a:ext>
                  </a:extLst>
                </a:gridCol>
                <a:gridCol w="1771474">
                  <a:extLst>
                    <a:ext uri="{9D8B030D-6E8A-4147-A177-3AD203B41FA5}">
                      <a16:colId xmlns:a16="http://schemas.microsoft.com/office/drawing/2014/main" val="794652606"/>
                    </a:ext>
                  </a:extLst>
                </a:gridCol>
                <a:gridCol w="1771474">
                  <a:extLst>
                    <a:ext uri="{9D8B030D-6E8A-4147-A177-3AD203B41FA5}">
                      <a16:colId xmlns:a16="http://schemas.microsoft.com/office/drawing/2014/main" val="326577028"/>
                    </a:ext>
                  </a:extLst>
                </a:gridCol>
                <a:gridCol w="1771474">
                  <a:extLst>
                    <a:ext uri="{9D8B030D-6E8A-4147-A177-3AD203B41FA5}">
                      <a16:colId xmlns:a16="http://schemas.microsoft.com/office/drawing/2014/main" val="1364089682"/>
                    </a:ext>
                  </a:extLst>
                </a:gridCol>
                <a:gridCol w="1771474">
                  <a:extLst>
                    <a:ext uri="{9D8B030D-6E8A-4147-A177-3AD203B41FA5}">
                      <a16:colId xmlns:a16="http://schemas.microsoft.com/office/drawing/2014/main" val="156514487"/>
                    </a:ext>
                  </a:extLst>
                </a:gridCol>
              </a:tblGrid>
              <a:tr h="1113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143984"/>
                  </a:ext>
                </a:extLst>
              </a:tr>
              <a:tr h="1113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605759"/>
                  </a:ext>
                </a:extLst>
              </a:tr>
              <a:tr h="1113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147562"/>
                  </a:ext>
                </a:extLst>
              </a:tr>
              <a:tr h="1113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662444"/>
                  </a:ext>
                </a:extLst>
              </a:tr>
              <a:tr h="1113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3542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34B4D81-7DB4-40B9-85A8-1470B45D0726}"/>
              </a:ext>
            </a:extLst>
          </p:cNvPr>
          <p:cNvSpPr txBox="1"/>
          <p:nvPr/>
        </p:nvSpPr>
        <p:spPr>
          <a:xfrm>
            <a:off x="1459522" y="363416"/>
            <a:ext cx="72214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5x 5 Choice Board – Click here to customize title and add instructions  </a:t>
            </a:r>
          </a:p>
        </p:txBody>
      </p:sp>
    </p:spTree>
    <p:extLst>
      <p:ext uri="{BB962C8B-B14F-4D97-AF65-F5344CB8AC3E}">
        <p14:creationId xmlns:p14="http://schemas.microsoft.com/office/powerpoint/2010/main" val="2575038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308DB770ECFE4CA032FE3CEB1C708F" ma:contentTypeVersion="10" ma:contentTypeDescription="Create a new document." ma:contentTypeScope="" ma:versionID="3f50af10e2591f0e6cf1a19ee3d3272e">
  <xsd:schema xmlns:xsd="http://www.w3.org/2001/XMLSchema" xmlns:xs="http://www.w3.org/2001/XMLSchema" xmlns:p="http://schemas.microsoft.com/office/2006/metadata/properties" xmlns:ns3="466dbe71-60cd-4f36-b428-00e5a9c17f9a" targetNamespace="http://schemas.microsoft.com/office/2006/metadata/properties" ma:root="true" ma:fieldsID="9c359be452645927f30a423228b0c6d9" ns3:_="">
    <xsd:import namespace="466dbe71-60cd-4f36-b428-00e5a9c17f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dbe71-60cd-4f36-b428-00e5a9c17f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D7CBC8-85CF-46BF-BF4A-B776175DD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dbe71-60cd-4f36-b428-00e5a9c17f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D9CA12-5926-4F4D-8374-E28BCBB04C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8D6A17-BE85-4173-B2AD-315AAEEBF094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466dbe71-60cd-4f36-b428-00e5a9c17f9a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</Words>
  <Application>Microsoft Office PowerPoint</Application>
  <PresentationFormat>A4 Paper (210x297 mm)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KG Education</cp:lastModifiedBy>
  <cp:revision>42</cp:revision>
  <dcterms:created xsi:type="dcterms:W3CDTF">2013-07-15T20:26:40Z</dcterms:created>
  <dcterms:modified xsi:type="dcterms:W3CDTF">2020-06-02T16:44:10Z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0x010100D1308DB770ECFE4CA032FE3CEB1C708F</vt:lpwstr>
  </property>
</Properties>
</file>